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0" r:id="rId3"/>
    <p:sldId id="313" r:id="rId4"/>
    <p:sldId id="282" r:id="rId5"/>
    <p:sldId id="299" r:id="rId6"/>
    <p:sldId id="286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8" r:id="rId16"/>
    <p:sldId id="309" r:id="rId17"/>
    <p:sldId id="312" r:id="rId18"/>
    <p:sldId id="296" r:id="rId19"/>
  </p:sldIdLst>
  <p:sldSz cx="9144000" cy="6858000" type="screen4x3"/>
  <p:notesSz cx="6662738" cy="9926638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FF99"/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7" autoAdjust="0"/>
    <p:restoredTop sz="93750" autoAdjust="0"/>
  </p:normalViewPr>
  <p:slideViewPr>
    <p:cSldViewPr snapToGrid="0" snapToObjects="1">
      <p:cViewPr varScale="1">
        <p:scale>
          <a:sx n="66" d="100"/>
          <a:sy n="66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CD6A8479-33C9-43E4-9395-F1B2DB8ECE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5300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46C62600-2DBF-4EEC-B9B9-1604CF334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5300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5751693-91EC-42FE-929E-4FA4A5DAC29A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75E45EEF-977E-47F0-A3BF-F1211AF589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7663" cy="495300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C8505157-FFF4-473C-BCCC-A3744FC24E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3488" y="9429750"/>
            <a:ext cx="2887662" cy="495300"/>
          </a:xfrm>
          <a:prstGeom prst="rect">
            <a:avLst/>
          </a:prstGeom>
        </p:spPr>
        <p:txBody>
          <a:bodyPr vert="horz" wrap="square" lIns="90562" tIns="45281" rIns="90562" bIns="4528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15392D-126D-492C-A2BA-CD70A0E0A0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51020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7F473173-B72F-49CA-BCAA-CA622CAC08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EDC8D51A-7C4C-467F-824B-DD9883FC79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72C2D2-215E-4CED-8BC1-6C53515EB298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xmlns="" id="{56250107-6F81-4AE5-A604-5E1569A142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62" tIns="45281" rIns="90562" bIns="45281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xmlns="" id="{E3A4CFAD-D387-41F5-97F4-98A88BC50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29238" cy="3906838"/>
          </a:xfrm>
          <a:prstGeom prst="rect">
            <a:avLst/>
          </a:prstGeom>
        </p:spPr>
        <p:txBody>
          <a:bodyPr vert="horz" lIns="90562" tIns="45281" rIns="90562" bIns="45281" rtlCol="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17A5B38-1F0D-415F-AA73-4F83522112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663" cy="496888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70DB7B3-4333-460E-8432-EB39E1AF1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3488" y="9429750"/>
            <a:ext cx="2887662" cy="496888"/>
          </a:xfrm>
          <a:prstGeom prst="rect">
            <a:avLst/>
          </a:prstGeom>
        </p:spPr>
        <p:txBody>
          <a:bodyPr vert="horz" wrap="square" lIns="90562" tIns="45281" rIns="90562" bIns="4528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38876E-FEC3-4112-8539-88C6A3B0636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1658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81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52846A4-9984-48B8-B1B5-B1A276E05DB1}" type="slidenum">
              <a:rPr lang="nl-NL" altLang="nl-NL" smtClean="0"/>
              <a:pPr/>
              <a:t>4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85814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66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BDA314-4CC6-45E8-809D-11DE2E0697EB}" type="slidenum">
              <a:rPr lang="nl-NL" altLang="nl-NL" smtClean="0"/>
              <a:pPr/>
              <a:t>13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10110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86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2374AD7-DA99-4E3B-8E17-FCCD9C1A4D84}" type="slidenum">
              <a:rPr lang="nl-NL" altLang="nl-NL" smtClean="0"/>
              <a:pPr/>
              <a:t>14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190472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072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03CF68A-6706-4577-ADFA-40E38F577970}" type="slidenum">
              <a:rPr lang="nl-NL" altLang="nl-NL" smtClean="0"/>
              <a:pPr/>
              <a:t>15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512841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27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FD80929-8B87-4302-969A-BB3BB4EA877E}" type="slidenum">
              <a:rPr lang="nl-NL" altLang="nl-NL" smtClean="0"/>
              <a:pPr/>
              <a:t>16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128272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CEBAB6F-BC1A-4646-BE80-A5F9011C10E6}" type="slidenum">
              <a:rPr lang="nl-NL" altLang="nl-NL" smtClean="0"/>
              <a:pPr/>
              <a:t>18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28342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02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D68B4E6-18A5-4A1E-8C20-FEFC5501C18B}" type="slidenum">
              <a:rPr lang="nl-NL" altLang="nl-NL" smtClean="0"/>
              <a:pPr/>
              <a:t>5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583777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9C4EA98-AD6F-434E-A37B-B69874F6D594}" type="slidenum">
              <a:rPr lang="nl-NL" altLang="nl-NL" smtClean="0"/>
              <a:pPr/>
              <a:t>6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18039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F387DF-523F-4B09-941C-97CFB8967CBF}" type="slidenum">
              <a:rPr lang="nl-NL" altLang="nl-NL" smtClean="0"/>
              <a:pPr/>
              <a:t>7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8864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63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89B2042-39BC-4846-83CA-FB09E6CC24D5}" type="slidenum">
              <a:rPr lang="nl-NL" altLang="nl-NL" smtClean="0"/>
              <a:pPr/>
              <a:t>8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03403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2E43E2F-634D-45A5-BF81-60D35777EFE5}" type="slidenum">
              <a:rPr lang="nl-NL" altLang="nl-NL" smtClean="0"/>
              <a:pPr/>
              <a:t>9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275707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04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4A810C-401E-41A8-8D14-4080E350A386}" type="slidenum">
              <a:rPr lang="nl-NL" altLang="nl-NL" smtClean="0"/>
              <a:pPr/>
              <a:t>10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20284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6F0E802-4103-4A50-A32F-8A218FB01AF1}" type="slidenum">
              <a:rPr lang="nl-NL" altLang="nl-NL" smtClean="0"/>
              <a:pPr/>
              <a:t>11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18733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45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5C8A81-3AD3-47BA-A865-0F8AC1EC20AE}" type="slidenum">
              <a:rPr lang="nl-NL" altLang="nl-NL" smtClean="0"/>
              <a:pPr/>
              <a:t>12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77790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2EEE-020B-4EB4-8E9B-060A76039324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D3FD-7BE7-4B87-B306-E7203AB2DD7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314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409D7-0E70-499F-BD31-3FA591769E03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E7CE-F8DA-4375-89E7-6584CE4B4A8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0063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E5CF9-D1B9-49CB-8CA3-CC740106CBEE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FA1E-3CEC-4352-A276-DBB230AD6A9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2140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34A7-D455-47F9-B231-9E148012630E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EC52-5A9B-4491-80AE-88DBB855BD6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334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D7CF-3A1D-46A3-BC13-0763D40D3CA3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C598-7498-4225-8F73-0086AA7D45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4087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D8A8A-8200-4136-BEC0-61033DC5284E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43B-C494-48FC-861C-6CB8D981C8E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1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BE26F-8594-41F6-B96B-5682C78AA3FF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C49B-FF05-4E45-A846-788247F6A74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2169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BC2C-4CE6-4260-97FB-3C1D1FB6FFEF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486B-7300-4961-A88B-C43D266825D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0684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1B40-CA11-480E-BC5A-6F099BD87D6E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C8BB6-1013-49CD-9B56-B16ECEE6A36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9303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2C63-DE23-48F5-B8A4-83EA448DEE4B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55F18-F1BD-44B8-819E-88F12A91706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711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1C6F2-4C3B-4560-93A0-5CBCF176E21E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AB26-45CE-4394-8918-8D7640ECFE5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1165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C8F4A7-0D67-4EE3-A063-2838E06DB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E417DC-DBD3-45B2-B667-C9A74D43BD65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6C3E1BA-2678-470F-ADB8-18780367F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C2BF09F-DDD3-4F04-9EF6-A6C6F7351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70A01E-1C7F-4965-96B7-AA7FB0516AA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B6F4B33F-7DD1-43DA-9F1A-05C66AA60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04938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Smart </a:t>
            </a: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Mobility</a:t>
            </a: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 Flevoland 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nl-NL" altLang="nl-NL" sz="2400" b="1" dirty="0">
                <a:solidFill>
                  <a:schemeClr val="accent1">
                    <a:lumMod val="75000"/>
                  </a:schemeClr>
                </a:solidFill>
              </a:rPr>
              <a:t>Amsterdam </a:t>
            </a:r>
            <a:r>
              <a:rPr lang="nl-NL" altLang="nl-NL" sz="2400" b="1" dirty="0" err="1">
                <a:solidFill>
                  <a:schemeClr val="accent1">
                    <a:lumMod val="75000"/>
                  </a:schemeClr>
                </a:solidFill>
              </a:rPr>
              <a:t>Logistics</a:t>
            </a:r>
            <a:r>
              <a:rPr lang="nl-NL" altLang="nl-NL" sz="2400" b="1" dirty="0">
                <a:solidFill>
                  <a:schemeClr val="accent1">
                    <a:lumMod val="75000"/>
                  </a:schemeClr>
                </a:solidFill>
              </a:rPr>
              <a:t> Update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27 november 2017</a:t>
            </a:r>
            <a:endParaRPr lang="nl-NL" altLang="nl-NL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FE9B2BB7-072B-45C0-AF58-13FB1C60D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nl-NL" dirty="0">
              <a:latin typeface="Trebuchet MS"/>
              <a:cs typeface="Trebuchet MS"/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959100"/>
            <a:ext cx="2235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7067550" y="2484438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0000">
            <a:off x="392113" y="2871788"/>
            <a:ext cx="195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BD3D8455-2186-4BEA-A963-716ACE381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Talking</a:t>
            </a: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 Flevoland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14CCAF1E-0A6B-43BC-BF0D-784C41768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7311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Rijksproject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Talking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traffic: in Nederland 1200 intelligente verkeersregelinstallaties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Flevoland neemt deel in MRA-verband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Realisatie intelligente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VRI’s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in komende jaren</a:t>
            </a: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9144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160F2C99-436D-4823-8197-83671595E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LAB Testcentrum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B988D931-03CD-4167-9FB7-E608DC3A2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Testcentrum zelfrijdende en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connected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voertuigen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In combinatie met LAB, de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Larserweg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en de A6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Samenwerking Flevoland, Lelystad, LAB en TASS / IDIADA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Veel potentie aantrekken bedrijven en kennisinstellingen</a:t>
            </a:r>
            <a:endParaRPr lang="nl-NL" sz="1800" dirty="0">
              <a:solidFill>
                <a:schemeClr val="accent1">
                  <a:lumMod val="75000"/>
                </a:schemeClr>
              </a:solidFill>
              <a:cs typeface="Trebuchet MS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450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CB43D4A0-3DC4-46BF-A949-979EA40A1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Flypod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A0725028-18B9-4E25-82BA-8D3036EE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Hoogwaardige, zelfrijdende busverbinding tussen Station Lelystad en Airport Lelystad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Past bij Lelystad Airport, LAB en LAB-testcentrum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Ervaringen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Wepod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doortrekken?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9144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2A5434AF-C982-4A6A-A6D8-416279881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Smart Energy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8C99CBF9-00AC-4269-B863-55B559CA5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50% CO</a:t>
            </a:r>
            <a:r>
              <a:rPr lang="nl-NL" sz="2400" baseline="-250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2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-uitstoot Flevoland door verkeer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60% energie Flevoland duurzaam opgewekt (wind en zon)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Elektrificeren auto is logische vervolgstap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Deelname MRA-E 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450"/>
            <a:ext cx="91519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3367AFEF-F6E1-48F1-8E0A-C881C390D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Logistieke innovatie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1AE06718-2657-490E-8F9E-034B9E5EB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SAAL (weg en spoor), Maritieme kustontwikkeling en Airport Lelystad: belangrijk logistiek centrum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I.c.m. testomgeving zelfrijdende en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connected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voertuigen, stimuleren uittesten nieuwe logistieke oplossingen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450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B3D6C3F1-DBD4-408B-A765-20487265B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Logistieke innovatie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F54C10A1-C745-40AF-8E01-A0FD1DCAD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Ontwikkeling apps LAB voor slim combineren vracht en keuzes routes en tijd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Innovatieve bouwlogistiek, bijvoorbeeld voor de Floriade (hubs materiaal, materieel en personeel)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9144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8945EB91-A756-4D34-8DF7-E1C4623C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Logistieke innovatie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B5F1AC8C-F262-42D2-AC00-8F603BC74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875588" cy="3409950"/>
          </a:xfrm>
        </p:spPr>
        <p:txBody>
          <a:bodyPr rtlCol="0">
            <a:noAutofit/>
          </a:bodyPr>
          <a:lstStyle/>
          <a:p>
            <a:pPr>
              <a:defRPr/>
            </a:pPr>
            <a:endParaRPr lang="nl-NL" sz="2400" dirty="0">
              <a:solidFill>
                <a:schemeClr val="accent1">
                  <a:lumMod val="75000"/>
                </a:schemeClr>
              </a:solidFill>
              <a:cs typeface="Trebuchet M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3C029B44-39E9-430A-BC4D-88FF36103C6D}"/>
              </a:ext>
            </a:extLst>
          </p:cNvPr>
          <p:cNvSpPr txBox="1"/>
          <p:nvPr/>
        </p:nvSpPr>
        <p:spPr>
          <a:xfrm>
            <a:off x="904875" y="2259013"/>
            <a:ext cx="7704138" cy="18145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3200" b="1" dirty="0">
                <a:solidFill>
                  <a:schemeClr val="bg1"/>
                </a:solidFill>
                <a:cs typeface="Trebuchet MS"/>
              </a:rPr>
              <a:t>Flevoland: de wereld aan kansen ook voor logistieke vernieuwing!</a:t>
            </a:r>
          </a:p>
          <a:p>
            <a:pPr algn="ctr">
              <a:defRPr/>
            </a:pPr>
            <a:r>
              <a:rPr lang="nl-NL" sz="2400" dirty="0">
                <a:solidFill>
                  <a:schemeClr val="bg1"/>
                </a:solidFill>
                <a:cs typeface="Trebuchet MS"/>
              </a:rPr>
              <a:t>Amsterdam-Lelystad Airport, Lelystad Airport Businesspark en Flevokust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9144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" name="gedeputeerde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22" y="846138"/>
            <a:ext cx="9159322" cy="515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80645C95-B812-44FD-BF59-C31BE728F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20800"/>
            <a:ext cx="7772400" cy="979488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PAKT U DIE KANS?</a:t>
            </a:r>
            <a:endParaRPr lang="nl-NL" altLang="nl-NL" b="1" dirty="0">
              <a:solidFill>
                <a:schemeClr val="accent1">
                  <a:lumMod val="75000"/>
                </a:schemeClr>
              </a:solidFill>
              <a:latin typeface="+mn-lt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34819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850"/>
            <a:ext cx="9144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xmlns="" id="{E972BD22-4E1F-4EC2-955E-9C93BD8C4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49525"/>
            <a:ext cx="6400800" cy="3444875"/>
          </a:xfrm>
        </p:spPr>
        <p:txBody>
          <a:bodyPr/>
          <a:lstStyle/>
          <a:p>
            <a:pPr>
              <a:defRPr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A3C782E9-C46C-416F-B920-F7A8017F5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04938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Smart </a:t>
            </a: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Mobility</a:t>
            </a: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 Flevoland 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7E60DF1-17F7-4BCC-B1C4-D275774BA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51063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nl-NL" dirty="0">
              <a:latin typeface="Trebuchet MS"/>
              <a:cs typeface="Trebuchet MS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nl-NL" dirty="0">
              <a:latin typeface="Trebuchet MS"/>
              <a:cs typeface="Trebuchet M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nl-NL" sz="1000" b="1" dirty="0">
              <a:solidFill>
                <a:schemeClr val="accent1">
                  <a:lumMod val="75000"/>
                </a:schemeClr>
              </a:solidFill>
              <a:cs typeface="Trebuchet M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Martin Visser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Projectmanager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nl-NL" dirty="0">
              <a:latin typeface="Trebuchet MS"/>
              <a:cs typeface="Trebuchet MS"/>
            </a:endParaRPr>
          </a:p>
        </p:txBody>
      </p:sp>
      <p:pic>
        <p:nvPicPr>
          <p:cNvPr id="512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2555875"/>
            <a:ext cx="265747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" name="gedeputeerde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22" y="846138"/>
            <a:ext cx="9159322" cy="515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2A750446-FFF3-4F69-9F9E-5F935BB4D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5738"/>
            <a:ext cx="7772400" cy="822325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Mobiliteitsvisie</a:t>
            </a: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08E8FB0B-9225-4CD5-9E22-DA91FC0DF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38" y="2379663"/>
            <a:ext cx="7645400" cy="3360737"/>
          </a:xfrm>
        </p:spPr>
        <p:txBody>
          <a:bodyPr rtlCol="0">
            <a:norm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>
              <a:latin typeface="Trebuchet MS"/>
              <a:cs typeface="Trebuchet M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28D53693-299A-48F5-BE89-95F979F87B92}"/>
              </a:ext>
            </a:extLst>
          </p:cNvPr>
          <p:cNvSpPr txBox="1"/>
          <p:nvPr/>
        </p:nvSpPr>
        <p:spPr>
          <a:xfrm>
            <a:off x="685800" y="2265363"/>
            <a:ext cx="7807325" cy="16938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3200" b="1" dirty="0">
                <a:solidFill>
                  <a:schemeClr val="bg1"/>
                </a:solidFill>
              </a:rPr>
              <a:t>De Droom: U wordt gereden</a:t>
            </a:r>
          </a:p>
          <a:p>
            <a:pPr algn="ctr">
              <a:defRPr/>
            </a:pPr>
            <a:r>
              <a:rPr lang="nl-NL" sz="2400" dirty="0">
                <a:solidFill>
                  <a:schemeClr val="bg1"/>
                </a:solidFill>
              </a:rPr>
              <a:t>In 2030 is Flevoland de eerste provincie met zelfrijdende voertuigen. Deze voorsprong dankt Flevoland aan het rechte wegenpatroon; een ideaal living lab voor zelfsturende auto’s.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9144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42987434-9D39-4EDB-A1BA-C1D713BC9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Waarom Smart </a:t>
            </a: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Mobility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70AA9CAB-B58E-4FB6-9B73-AC2FD609E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5533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Groeiende vraag naar mobiliteit, impact op leefomgeving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Versterking bereikbaarheid, veiligheid en leefbaarheid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Inzet Smart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Mobility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) dient niet alleen bereikbaarheid, ook economische ontwikkelingen worden versterkt</a:t>
            </a:r>
          </a:p>
          <a:p>
            <a:pPr algn="l">
              <a:defRPr/>
            </a:pP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9144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F654D42D-D731-4233-B7E9-6B5643688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Smart </a:t>
            </a:r>
            <a:r>
              <a:rPr lang="nl-NL" altLang="nl-NL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Mobility</a:t>
            </a: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 in Flevoland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D0E4ADE0-9F11-4E9A-B0B5-8CBDCD5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5533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We richten ons op unieke kansen in Flevoland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Ontwikkelkansen rond Lelystad Airport en Flevokust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Wil om te vernieuwen (jonge innovatieve bevolking)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Specifieke weginfrastructuur en landelijk gebied</a:t>
            </a:r>
          </a:p>
          <a:p>
            <a:pPr algn="l">
              <a:defRPr/>
            </a:pP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6088"/>
            <a:ext cx="91440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BFCC93BC-1681-4654-809A-CD43E7CD4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Samen sta je sterker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8224AF0F-714D-468D-B1A5-2AE73C87B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5533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Actief participeren in MRA (ambtelijk en bestuurlijk)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Samenwerking met andere overheden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Maar ook: marktpartijen met baanbrekende ideeën en kennisinstellingen zijn meer dan welkom!</a:t>
            </a:r>
          </a:p>
          <a:p>
            <a:pPr algn="l">
              <a:defRPr/>
            </a:pP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450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A8C0F3C9-56EE-4472-9FF2-6709C30E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Vitaal platteland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42DD423F-89A4-4F28-964D-6C3CB78A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5533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Nijpend probleem bereikbaarheid en voorzieningen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Living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learning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labs op het platteland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Kennisuitwisseling met overheden en marktpartijen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Themagroep MRA Smart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Mobility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-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MaaS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Rural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?</a:t>
            </a: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213"/>
            <a:ext cx="91440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xmlns="" id="{C2C329C1-0A3B-4D86-A07F-0213FAE27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9088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nl-NL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rebuchet MS" panose="020B0603020202020204" pitchFamily="34" charset="0"/>
                <a:cs typeface="Trebuchet MS" panose="020B0603020202020204" pitchFamily="34" charset="0"/>
              </a:rPr>
              <a:t>Evenementen</a:t>
            </a:r>
            <a: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lang="nl-NL" altLang="nl-NL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endParaRPr lang="nl-NL" altLang="nl-NL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xmlns="" id="{CE14122F-AC6A-4B41-A3E3-339A7319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875" y="2362200"/>
            <a:ext cx="7731125" cy="3409950"/>
          </a:xfrm>
        </p:spPr>
        <p:txBody>
          <a:bodyPr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Evenementen Walibi (De Opwekking,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Defqon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,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Lowlands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 en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Frightnights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) en Floriade 2022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  <a:cs typeface="Trebuchet MS"/>
              </a:rPr>
              <a:t>Crowd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- en verkeersmanagement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cs typeface="Trebuchet MS"/>
              </a:rPr>
              <a:t>Samenwerking overheden, organisatoren en marktpartijen</a:t>
            </a:r>
            <a:endParaRPr lang="nl-NL" sz="1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6563"/>
            <a:ext cx="9144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1826</TotalTime>
  <Words>392</Words>
  <Application>Microsoft Office PowerPoint</Application>
  <PresentationFormat>Diavoorstelling (4:3)</PresentationFormat>
  <Paragraphs>74</Paragraphs>
  <Slides>18</Slides>
  <Notes>14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Calibri</vt:lpstr>
      <vt:lpstr>Arial</vt:lpstr>
      <vt:lpstr>Trebuchet MS</vt:lpstr>
      <vt:lpstr>blank</vt:lpstr>
      <vt:lpstr>Smart Mobility Flevoland  Amsterdam Logistics Update 27 november 2017</vt:lpstr>
      <vt:lpstr>Smart Mobility Flevoland  </vt:lpstr>
      <vt:lpstr>PowerPoint-presentatie</vt:lpstr>
      <vt:lpstr>Mobiliteitsvisie</vt:lpstr>
      <vt:lpstr>Waarom Smart Mobility </vt:lpstr>
      <vt:lpstr>Smart Mobility in Flevoland </vt:lpstr>
      <vt:lpstr>Samen sta je sterker </vt:lpstr>
      <vt:lpstr>Vitaal platteland </vt:lpstr>
      <vt:lpstr>Evenementen </vt:lpstr>
      <vt:lpstr>Talking Flevoland </vt:lpstr>
      <vt:lpstr>LAB Testcentrum </vt:lpstr>
      <vt:lpstr>Flypod </vt:lpstr>
      <vt:lpstr>Smart Energy </vt:lpstr>
      <vt:lpstr>Logistieke innovatie </vt:lpstr>
      <vt:lpstr>Logistieke innovatie </vt:lpstr>
      <vt:lpstr>Logistieke innovatie </vt:lpstr>
      <vt:lpstr>PowerPoint-presentatie</vt:lpstr>
      <vt:lpstr>PAKT U DIE KANS?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Innovatie</dc:title>
  <dc:creator>Johan Janse</dc:creator>
  <cp:lastModifiedBy>Lisette van Beusekom</cp:lastModifiedBy>
  <cp:revision>107</cp:revision>
  <cp:lastPrinted>2017-11-19T10:59:24Z</cp:lastPrinted>
  <dcterms:created xsi:type="dcterms:W3CDTF">2016-04-11T09:19:30Z</dcterms:created>
  <dcterms:modified xsi:type="dcterms:W3CDTF">2017-11-23T14:01:21Z</dcterms:modified>
</cp:coreProperties>
</file>